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DFE1E6F6-35CF-94F7-F7D8-17FE9115B8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BE48E72-2489-2B5F-6265-651264887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3622431"/>
            <a:ext cx="8581292" cy="1373432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42D521-86EB-C9A6-F6F5-76E8FE649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262" y="6075485"/>
            <a:ext cx="9144000" cy="58029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2792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0B4EA-F02D-A920-7246-19AAA234A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DB5FB3-A71E-1116-D9CF-B14C12A6E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738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2E76-7473-9AFB-DE39-154E60A59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9DEA02-6598-108E-2464-AFDF907F8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2397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10FF-6589-8BEA-437B-607505AE8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760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F6EB68-5771-516D-5114-DBC1BD163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86110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E9CB6A-7F14-3FA8-BBA3-24FC29B17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86110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570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Imagen que contiene 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7CFE8E47-03B8-1325-54D7-C8FEB6E47E1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B13A87-4981-8621-6D22-256ADEF7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8159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A1A302-4764-D532-836E-062813BB0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433" y="224523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2924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285B9-0B3B-C4EE-01D5-B26E1A0F06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6C2BEA-7D70-2C3A-D843-0B4E530230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3537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C6C3F7-565D-B8FF-E705-BC28DD72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7B8F1B-9BDF-813A-A3FA-790E2853B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5027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9F291-3A37-3972-046E-0F802293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690" y="609277"/>
            <a:ext cx="10515600" cy="1325563"/>
          </a:xfrm>
        </p:spPr>
        <p:txBody>
          <a:bodyPr>
            <a:normAutofit/>
          </a:bodyPr>
          <a:lstStyle/>
          <a:p>
            <a:r>
              <a:rPr lang="es-ES" sz="2800" dirty="0"/>
              <a:t>Recomendaciones técnicas </a:t>
            </a:r>
            <a:r>
              <a:rPr lang="es-ES" sz="2800" b="0" dirty="0"/>
              <a:t>(no olvide una vez leídas las recomendaciones eliminar esta diapositiva)</a:t>
            </a:r>
            <a:endParaRPr lang="es-CL" sz="2800" b="0" dirty="0"/>
          </a:p>
        </p:txBody>
      </p:sp>
      <p:sp>
        <p:nvSpPr>
          <p:cNvPr id="4" name="Marcador de contenido 4">
            <a:extLst>
              <a:ext uri="{FF2B5EF4-FFF2-40B4-BE49-F238E27FC236}">
                <a16:creationId xmlns:a16="http://schemas.microsoft.com/office/drawing/2014/main" id="{18484BC8-3FAE-927D-61E0-5DA2623494A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141538"/>
            <a:ext cx="10515600" cy="4351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+mj-lt"/>
                <a:ea typeface="+mj-ea"/>
                <a:cs typeface="+mj-cs"/>
              </a:rPr>
              <a:t>Declare en la segunda lámina sus posibles conflictos de interés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+mj-lt"/>
                <a:ea typeface="+mj-ea"/>
                <a:cs typeface="+mj-cs"/>
              </a:rPr>
              <a:t>Si no utiliza este formato para su presentación por favor utilizar el tamaño para las diapositivas de: Panorámico o 16:9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>
                <a:latin typeface="+mj-lt"/>
                <a:ea typeface="+mj-ea"/>
                <a:cs typeface="+mj-cs"/>
              </a:rPr>
              <a:t>Tipologías para una buena lectura en virtual o presencial: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>
                <a:latin typeface="+mj-lt"/>
                <a:ea typeface="+mj-ea"/>
                <a:cs typeface="+mj-cs"/>
              </a:rPr>
              <a:t>Tipos: </a:t>
            </a:r>
            <a:r>
              <a:rPr lang="es-ES" sz="1600" dirty="0">
                <a:latin typeface="+mj-lt"/>
                <a:ea typeface="+mj-ea"/>
                <a:cs typeface="+mj-cs"/>
              </a:rPr>
              <a:t>Arial, Times New Roman, Calibri, Helvética, Cambria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>
                <a:latin typeface="+mj-lt"/>
                <a:ea typeface="+mj-ea"/>
                <a:cs typeface="+mj-cs"/>
              </a:rPr>
              <a:t>Tamaños: </a:t>
            </a:r>
            <a:r>
              <a:rPr lang="es-ES" sz="1600" dirty="0">
                <a:latin typeface="+mj-lt"/>
                <a:ea typeface="+mj-ea"/>
                <a:cs typeface="+mj-cs"/>
              </a:rPr>
              <a:t>Títulos mínimos 32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1600" b="1" dirty="0">
                <a:latin typeface="+mj-lt"/>
                <a:ea typeface="+mj-ea"/>
                <a:cs typeface="+mj-cs"/>
              </a:rPr>
              <a:t>Contenido: </a:t>
            </a:r>
            <a:r>
              <a:rPr lang="es-ES" sz="1600" dirty="0">
                <a:latin typeface="+mj-lt"/>
                <a:ea typeface="+mj-ea"/>
                <a:cs typeface="+mj-cs"/>
              </a:rPr>
              <a:t>letra en mínimo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b="1" dirty="0">
                <a:latin typeface="+mj-lt"/>
                <a:ea typeface="+mj-ea"/>
                <a:cs typeface="+mj-cs"/>
              </a:rPr>
              <a:t>Colores: </a:t>
            </a:r>
            <a:r>
              <a:rPr lang="es-ES" sz="1600" dirty="0">
                <a:latin typeface="+mj-lt"/>
                <a:ea typeface="+mj-ea"/>
                <a:cs typeface="+mj-cs"/>
              </a:rPr>
              <a:t>no utilice colores amarillos, anaranjados o violeta. Prefiera siempre negro, gris oscuro y rojo (este último para destacar)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b="1" dirty="0">
                <a:latin typeface="+mj-lt"/>
                <a:ea typeface="+mj-ea"/>
                <a:cs typeface="+mj-cs"/>
              </a:rPr>
              <a:t>Imágenes: </a:t>
            </a:r>
            <a:r>
              <a:rPr lang="es-ES" sz="1600" dirty="0">
                <a:latin typeface="+mj-lt"/>
                <a:ea typeface="+mj-ea"/>
                <a:cs typeface="+mj-cs"/>
              </a:rPr>
              <a:t>inserte las imágenes en alta resolución. Cuando las pegue si inmediatamente quedan muy pequeñas en tamaño al agrandarlas quedarán pixeladas.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b="1" dirty="0">
                <a:latin typeface="+mj-lt"/>
                <a:ea typeface="+mj-ea"/>
                <a:cs typeface="+mj-cs"/>
              </a:rPr>
              <a:t>Gráficos y Tablas: </a:t>
            </a:r>
            <a:r>
              <a:rPr lang="es-ES" sz="1600" dirty="0">
                <a:latin typeface="+mj-lt"/>
                <a:ea typeface="+mj-ea"/>
                <a:cs typeface="+mj-cs"/>
              </a:rPr>
              <a:t>si pega gráficos y tablas de archivos PDF, coloque el PDF con un Zoom de 200% y vea si la tabla o gráfico se </a:t>
            </a:r>
            <a:r>
              <a:rPr lang="es-ES" sz="1600" dirty="0" err="1">
                <a:latin typeface="+mj-lt"/>
                <a:ea typeface="+mj-ea"/>
                <a:cs typeface="+mj-cs"/>
              </a:rPr>
              <a:t>pixela</a:t>
            </a:r>
            <a:r>
              <a:rPr lang="es-ES" sz="1600" dirty="0">
                <a:latin typeface="+mj-lt"/>
                <a:ea typeface="+mj-ea"/>
                <a:cs typeface="+mj-cs"/>
              </a:rPr>
              <a:t>, si es así, trate de conseguir el PDF con mayor resolución y menor compresión de la calidad.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b="1" dirty="0">
                <a:latin typeface="+mj-lt"/>
                <a:ea typeface="+mj-ea"/>
                <a:cs typeface="+mj-cs"/>
              </a:rPr>
              <a:t>Colores de fondo: </a:t>
            </a:r>
            <a:r>
              <a:rPr lang="es-ES" sz="1600" dirty="0">
                <a:latin typeface="+mj-lt"/>
                <a:ea typeface="+mj-ea"/>
                <a:cs typeface="+mj-cs"/>
              </a:rPr>
              <a:t>No utilice colores de fondo oscuros en las diapositivas. Prefiera siempre fondos blancos y limpios</a:t>
            </a:r>
          </a:p>
        </p:txBody>
      </p:sp>
    </p:spTree>
    <p:extLst>
      <p:ext uri="{BB962C8B-B14F-4D97-AF65-F5344CB8AC3E}">
        <p14:creationId xmlns:p14="http://schemas.microsoft.com/office/powerpoint/2010/main" val="303335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08AE7-F537-F663-698B-FFAE60A0C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3AA0CE-487B-1078-A763-CB6AAA99A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71410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LAP-SLAPPE 2025-ppt" id="{37A517FA-1E01-4838-86E1-B954A7C2182F}" vid="{4DF39149-E434-4D0F-A83E-2C741C3330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199</Words>
  <Application>Microsoft Office PowerPoint</Application>
  <PresentationFormat>Panorámica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Tema de Office</vt:lpstr>
      <vt:lpstr>Presentación de PowerPoint</vt:lpstr>
      <vt:lpstr>Presentación de PowerPoint</vt:lpstr>
      <vt:lpstr>Recomendaciones técnicas (no olvide una vez leídas las recomendaciones eliminar esta diapositiva)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Francisca Maturana</dc:creator>
  <cp:lastModifiedBy>Francisca Maturana</cp:lastModifiedBy>
  <cp:revision>7</cp:revision>
  <dcterms:created xsi:type="dcterms:W3CDTF">2025-10-07T22:06:04Z</dcterms:created>
  <dcterms:modified xsi:type="dcterms:W3CDTF">2025-10-16T19:11:31Z</dcterms:modified>
</cp:coreProperties>
</file>